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Relationship Id="rId5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60" r:id="rId2"/>
    <p:sldId id="261" r:id="rId3"/>
    <p:sldId id="262" r:id="rId4"/>
    <p:sldId id="263" r:id="rId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HY헤드라인M" panose="02030600000101010101" pitchFamily="18" charset="-127"/>
      <p:regular r:id="rId12"/>
    </p:embeddedFont>
    <p:embeddedFont>
      <p:font typeface="나눔고딕" panose="020D0604000000000000" pitchFamily="50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96"/>
      </p:cViewPr>
      <p:guideLst>
        <p:guide orient="horz" pos="2137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322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730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725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919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95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14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13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35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578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090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70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06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267855" y="107680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방송상품상세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3EB86B-512F-05D9-E575-0F33588CC2CF}"/>
              </a:ext>
            </a:extLst>
          </p:cNvPr>
          <p:cNvSpPr txBox="1"/>
          <p:nvPr/>
        </p:nvSpPr>
        <p:spPr>
          <a:xfrm>
            <a:off x="4582245" y="1076802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온라인상품상세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2" name="그림 31" descr="텍스트, 스크린샷, 메뉴, 번호이(가) 표시된 사진&#10;&#10;자동 생성된 설명">
            <a:extLst>
              <a:ext uri="{FF2B5EF4-FFF2-40B4-BE49-F238E27FC236}">
                <a16:creationId xmlns:a16="http://schemas.microsoft.com/office/drawing/2014/main" id="{58654FBF-427F-944E-2FC4-452400366A4E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55" y="1501543"/>
            <a:ext cx="2880000" cy="5040000"/>
          </a:xfrm>
          <a:prstGeom prst="rect">
            <a:avLst/>
          </a:prstGeom>
        </p:spPr>
      </p:pic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A53F61D-0981-5F10-9221-23BCA1307D04}"/>
              </a:ext>
            </a:extLst>
          </p:cNvPr>
          <p:cNvCxnSpPr>
            <a:cxnSpLocks/>
          </p:cNvCxnSpPr>
          <p:nvPr/>
        </p:nvCxnSpPr>
        <p:spPr>
          <a:xfrm flipH="1">
            <a:off x="2133600" y="1934994"/>
            <a:ext cx="1109441" cy="8251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78E18C-436C-CD4B-24F4-01A956351B1A}"/>
              </a:ext>
            </a:extLst>
          </p:cNvPr>
          <p:cNvSpPr txBox="1"/>
          <p:nvPr/>
        </p:nvSpPr>
        <p:spPr>
          <a:xfrm>
            <a:off x="3188612" y="1818030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셀서식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선구분요청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모든셀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포함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E2AADF6-76A5-A025-1C10-74D167E54D3C}"/>
              </a:ext>
            </a:extLst>
          </p:cNvPr>
          <p:cNvSpPr txBox="1"/>
          <p:nvPr/>
        </p:nvSpPr>
        <p:spPr>
          <a:xfrm>
            <a:off x="3070689" y="3621433"/>
            <a:ext cx="1511556" cy="400110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단품명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 err="1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단품상세</a:t>
            </a:r>
            <a:r>
              <a:rPr lang="en-US" altLang="ko-KR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만</a:t>
            </a:r>
            <a:r>
              <a:rPr lang="en-US" altLang="ko-KR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나오도록 변경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A2C7114-76DD-8706-6427-71336EA6B36A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2148817" y="3821488"/>
            <a:ext cx="921872" cy="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그림 43" descr="텍스트, 스크린샷, 메뉴, 번호이(가) 표시된 사진&#10;&#10;자동 생성된 설명">
            <a:extLst>
              <a:ext uri="{FF2B5EF4-FFF2-40B4-BE49-F238E27FC236}">
                <a16:creationId xmlns:a16="http://schemas.microsoft.com/office/drawing/2014/main" id="{5BA0C17E-5CB0-52E7-AFA1-A67CEF2BDA84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245" y="1501543"/>
            <a:ext cx="2880000" cy="50400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99422B33-89A0-2715-4730-D7FE418907D8}"/>
              </a:ext>
            </a:extLst>
          </p:cNvPr>
          <p:cNvSpPr txBox="1"/>
          <p:nvPr/>
        </p:nvSpPr>
        <p:spPr>
          <a:xfrm>
            <a:off x="7445916" y="2027869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셀서식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선구분필요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모든셀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포함</a:t>
            </a: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1DBF6F9C-75D0-8C20-6F76-C8D871106176}"/>
              </a:ext>
            </a:extLst>
          </p:cNvPr>
          <p:cNvCxnSpPr>
            <a:cxnSpLocks/>
          </p:cNvCxnSpPr>
          <p:nvPr/>
        </p:nvCxnSpPr>
        <p:spPr>
          <a:xfrm flipH="1">
            <a:off x="6557110" y="2218140"/>
            <a:ext cx="926907" cy="10051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33C788E-AA9F-1687-BE79-DA8525D77323}"/>
              </a:ext>
            </a:extLst>
          </p:cNvPr>
          <p:cNvSpPr txBox="1"/>
          <p:nvPr/>
        </p:nvSpPr>
        <p:spPr>
          <a:xfrm>
            <a:off x="7451359" y="2635733"/>
            <a:ext cx="1511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셀  사이즈 수정필요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2A0BCF5F-879F-3D12-BEF9-523ADF2FFEE2}"/>
              </a:ext>
            </a:extLst>
          </p:cNvPr>
          <p:cNvCxnSpPr>
            <a:cxnSpLocks/>
            <a:stCxn id="48" idx="1"/>
          </p:cNvCxnSpPr>
          <p:nvPr/>
        </p:nvCxnSpPr>
        <p:spPr>
          <a:xfrm flipH="1">
            <a:off x="7184571" y="2758844"/>
            <a:ext cx="266788" cy="12117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BBFD9CF1-9BC1-235D-D2BA-EA0901B24D53}"/>
              </a:ext>
            </a:extLst>
          </p:cNvPr>
          <p:cNvCxnSpPr>
            <a:cxnSpLocks/>
          </p:cNvCxnSpPr>
          <p:nvPr/>
        </p:nvCxnSpPr>
        <p:spPr>
          <a:xfrm flipH="1">
            <a:off x="1799205" y="2018085"/>
            <a:ext cx="1486477" cy="169679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C6824C14-489D-58EB-AEF6-D185C4B65AE8}"/>
              </a:ext>
            </a:extLst>
          </p:cNvPr>
          <p:cNvCxnSpPr>
            <a:cxnSpLocks/>
          </p:cNvCxnSpPr>
          <p:nvPr/>
        </p:nvCxnSpPr>
        <p:spPr>
          <a:xfrm flipH="1">
            <a:off x="6047759" y="2323370"/>
            <a:ext cx="1436258" cy="8998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40DCCD92-85B6-0238-0999-5E8C2D1ABDF3}"/>
              </a:ext>
            </a:extLst>
          </p:cNvPr>
          <p:cNvCxnSpPr>
            <a:cxnSpLocks/>
            <a:stCxn id="61" idx="1"/>
          </p:cNvCxnSpPr>
          <p:nvPr/>
        </p:nvCxnSpPr>
        <p:spPr>
          <a:xfrm flipH="1">
            <a:off x="5833365" y="4122027"/>
            <a:ext cx="1617994" cy="36288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8AD89D1-638C-190D-6DA7-6E3BF0358B5B}"/>
              </a:ext>
            </a:extLst>
          </p:cNvPr>
          <p:cNvSpPr txBox="1"/>
          <p:nvPr/>
        </p:nvSpPr>
        <p:spPr>
          <a:xfrm>
            <a:off x="7451359" y="3845028"/>
            <a:ext cx="15115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일반프로모션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쿠폰프로모션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색상 구분 요청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옅은색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진한색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D1D1621B-71DB-C515-BAE0-9BFF82099EE5}"/>
              </a:ext>
            </a:extLst>
          </p:cNvPr>
          <p:cNvCxnSpPr>
            <a:cxnSpLocks/>
            <a:stCxn id="44" idx="3"/>
          </p:cNvCxnSpPr>
          <p:nvPr/>
        </p:nvCxnSpPr>
        <p:spPr>
          <a:xfrm flipH="1" flipV="1">
            <a:off x="5833365" y="3484877"/>
            <a:ext cx="1628880" cy="5366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5A710DA2-B6DD-E88F-9030-2FA54B3657CD}"/>
              </a:ext>
            </a:extLst>
          </p:cNvPr>
          <p:cNvSpPr txBox="1"/>
          <p:nvPr/>
        </p:nvSpPr>
        <p:spPr>
          <a:xfrm>
            <a:off x="3070689" y="2758843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“ARS” &gt; “ARS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할인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변경 </a:t>
            </a:r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B306181E-E746-0101-0CBB-8F5B9F2B5532}"/>
              </a:ext>
            </a:extLst>
          </p:cNvPr>
          <p:cNvCxnSpPr>
            <a:cxnSpLocks/>
            <a:stCxn id="67" idx="1"/>
          </p:cNvCxnSpPr>
          <p:nvPr/>
        </p:nvCxnSpPr>
        <p:spPr>
          <a:xfrm flipH="1">
            <a:off x="1010382" y="2958898"/>
            <a:ext cx="2060307" cy="1217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9C77F262-6699-B492-B775-23FA378A4031}"/>
              </a:ext>
            </a:extLst>
          </p:cNvPr>
          <p:cNvSpPr txBox="1"/>
          <p:nvPr/>
        </p:nvSpPr>
        <p:spPr>
          <a:xfrm>
            <a:off x="3059803" y="4410990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주문가능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주문가능수량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</a:t>
            </a: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185106C7-D354-4187-BF2A-931282C335E0}"/>
              </a:ext>
            </a:extLst>
          </p:cNvPr>
          <p:cNvCxnSpPr>
            <a:cxnSpLocks/>
          </p:cNvCxnSpPr>
          <p:nvPr/>
        </p:nvCxnSpPr>
        <p:spPr>
          <a:xfrm flipH="1">
            <a:off x="1010382" y="4611647"/>
            <a:ext cx="2087202" cy="30869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7BE4CE8E-B338-D8E0-58F4-C8341DCE77A2}"/>
              </a:ext>
            </a:extLst>
          </p:cNvPr>
          <p:cNvSpPr txBox="1"/>
          <p:nvPr/>
        </p:nvSpPr>
        <p:spPr>
          <a:xfrm>
            <a:off x="3059803" y="4041918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총판매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총판매수량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</a:t>
            </a:r>
          </a:p>
        </p:txBody>
      </p: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EDA5218C-B76D-5421-B190-1A24C404A6CE}"/>
              </a:ext>
            </a:extLst>
          </p:cNvPr>
          <p:cNvCxnSpPr>
            <a:cxnSpLocks/>
          </p:cNvCxnSpPr>
          <p:nvPr/>
        </p:nvCxnSpPr>
        <p:spPr>
          <a:xfrm flipH="1" flipV="1">
            <a:off x="2133600" y="4136571"/>
            <a:ext cx="937089" cy="1054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582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267855" y="107680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편성상세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 descr="텍스트, 스크린샷, 번호이(가) 표시된 사진&#10;&#10;자동 생성된 설명">
            <a:extLst>
              <a:ext uri="{FF2B5EF4-FFF2-40B4-BE49-F238E27FC236}">
                <a16:creationId xmlns:a16="http://schemas.microsoft.com/office/drawing/2014/main" id="{41A6BFC1-5D56-F3BA-FA2C-0D4A7CB04FA0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55" y="1504321"/>
            <a:ext cx="2880000" cy="504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3E8B55-FA1E-16B3-98E6-B02B9A580E63}"/>
              </a:ext>
            </a:extLst>
          </p:cNvPr>
          <p:cNvSpPr txBox="1"/>
          <p:nvPr/>
        </p:nvSpPr>
        <p:spPr>
          <a:xfrm>
            <a:off x="3070689" y="2704490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셀서식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선구분요청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모든셀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포함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370A1CE3-FF8A-5BB1-2995-483E55C68092}"/>
              </a:ext>
            </a:extLst>
          </p:cNvPr>
          <p:cNvCxnSpPr>
            <a:cxnSpLocks/>
          </p:cNvCxnSpPr>
          <p:nvPr/>
        </p:nvCxnSpPr>
        <p:spPr>
          <a:xfrm flipH="1">
            <a:off x="1518975" y="2861637"/>
            <a:ext cx="1554620" cy="119467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43E222F-07F5-EBDF-2797-03FA588D27EC}"/>
              </a:ext>
            </a:extLst>
          </p:cNvPr>
          <p:cNvCxnSpPr>
            <a:cxnSpLocks/>
          </p:cNvCxnSpPr>
          <p:nvPr/>
        </p:nvCxnSpPr>
        <p:spPr>
          <a:xfrm flipH="1">
            <a:off x="1648838" y="2851996"/>
            <a:ext cx="1405374" cy="2666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375A15D-0531-6E73-E4F5-4226D26F008B}"/>
              </a:ext>
            </a:extLst>
          </p:cNvPr>
          <p:cNvSpPr txBox="1"/>
          <p:nvPr/>
        </p:nvSpPr>
        <p:spPr>
          <a:xfrm>
            <a:off x="3088229" y="1799454"/>
            <a:ext cx="1511556" cy="24622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en-US" altLang="ko-KR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MD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명 </a:t>
            </a:r>
            <a:r>
              <a:rPr lang="ko-KR" altLang="en-US" sz="1000" b="1" dirty="0" err="1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안나옴</a:t>
            </a:r>
            <a:endParaRPr lang="ko-KR" altLang="en-US" sz="1000" b="1" dirty="0">
              <a:solidFill>
                <a:schemeClr val="accent5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D61EE349-E99E-303C-5597-4DB2C71C4B68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1707855" y="1922565"/>
            <a:ext cx="1380374" cy="432205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8F91C8C-7830-7600-A736-E42DC619141D}"/>
              </a:ext>
            </a:extLst>
          </p:cNvPr>
          <p:cNvSpPr txBox="1"/>
          <p:nvPr/>
        </p:nvSpPr>
        <p:spPr>
          <a:xfrm>
            <a:off x="3080387" y="3269996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주문가능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&gt;”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주문가능합계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10732E8-0946-436C-E9BB-264A830B1D5B}"/>
              </a:ext>
            </a:extLst>
          </p:cNvPr>
          <p:cNvCxnSpPr>
            <a:cxnSpLocks/>
          </p:cNvCxnSpPr>
          <p:nvPr/>
        </p:nvCxnSpPr>
        <p:spPr>
          <a:xfrm flipH="1">
            <a:off x="1055914" y="3404887"/>
            <a:ext cx="2014775" cy="106880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22E6753-09FB-0212-1A96-042210A44B65}"/>
              </a:ext>
            </a:extLst>
          </p:cNvPr>
          <p:cNvSpPr txBox="1"/>
          <p:nvPr/>
        </p:nvSpPr>
        <p:spPr>
          <a:xfrm>
            <a:off x="3070689" y="3739232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실시간주문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&gt;”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실시간주문합계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EFB06561-013D-F0AD-F53B-00A878B4D6D4}"/>
              </a:ext>
            </a:extLst>
          </p:cNvPr>
          <p:cNvCxnSpPr>
            <a:cxnSpLocks/>
          </p:cNvCxnSpPr>
          <p:nvPr/>
        </p:nvCxnSpPr>
        <p:spPr>
          <a:xfrm flipH="1">
            <a:off x="1948543" y="3927028"/>
            <a:ext cx="1122146" cy="5466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C5CB346-9542-72D7-EA11-460EB08BBC7B}"/>
              </a:ext>
            </a:extLst>
          </p:cNvPr>
          <p:cNvSpPr txBox="1"/>
          <p:nvPr/>
        </p:nvSpPr>
        <p:spPr>
          <a:xfrm>
            <a:off x="3070689" y="4461297"/>
            <a:ext cx="1511556" cy="400110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상품명으로 노출되고 있음 </a:t>
            </a:r>
            <a:r>
              <a:rPr lang="en-US" altLang="ko-KR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</a:t>
            </a:r>
            <a:r>
              <a:rPr lang="ko-KR" altLang="en-US" sz="1000" b="1" dirty="0" err="1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단품명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변경 필요</a:t>
            </a:r>
          </a:p>
        </p:txBody>
      </p:sp>
      <p:pic>
        <p:nvPicPr>
          <p:cNvPr id="26" name="그림 25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60AA53E5-D076-F096-3A53-4F90BC73D7A3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037" y="1504321"/>
            <a:ext cx="2880000" cy="5040000"/>
          </a:xfrm>
          <a:prstGeom prst="rect">
            <a:avLst/>
          </a:prstGeom>
        </p:spPr>
      </p:pic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D8F58E0-2E76-85D7-3F2E-8196789BAC85}"/>
              </a:ext>
            </a:extLst>
          </p:cNvPr>
          <p:cNvCxnSpPr>
            <a:cxnSpLocks/>
          </p:cNvCxnSpPr>
          <p:nvPr/>
        </p:nvCxnSpPr>
        <p:spPr>
          <a:xfrm flipH="1">
            <a:off x="2613156" y="4675343"/>
            <a:ext cx="457533" cy="225985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EB54DAB-795F-B957-05A3-748DCEBD2B08}"/>
              </a:ext>
            </a:extLst>
          </p:cNvPr>
          <p:cNvSpPr txBox="1"/>
          <p:nvPr/>
        </p:nvSpPr>
        <p:spPr>
          <a:xfrm>
            <a:off x="4542949" y="2747367"/>
            <a:ext cx="1511556" cy="55399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조회되는 여러 개 상품 </a:t>
            </a:r>
            <a:r>
              <a:rPr lang="ko-KR" altLang="en-US" sz="1000" b="1" dirty="0" err="1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단품수량이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다 동일하게 조회되고 있음 확인요청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A314352C-6688-3F83-482E-5BED22E6290B}"/>
              </a:ext>
            </a:extLst>
          </p:cNvPr>
          <p:cNvCxnSpPr>
            <a:cxnSpLocks/>
          </p:cNvCxnSpPr>
          <p:nvPr/>
        </p:nvCxnSpPr>
        <p:spPr>
          <a:xfrm>
            <a:off x="5893903" y="3147477"/>
            <a:ext cx="996754" cy="52201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46E221B-4FF6-92FD-2C95-EDB656781BA4}"/>
              </a:ext>
            </a:extLst>
          </p:cNvPr>
          <p:cNvSpPr txBox="1"/>
          <p:nvPr/>
        </p:nvSpPr>
        <p:spPr>
          <a:xfrm>
            <a:off x="4563255" y="3968863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셀서식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선구분요청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모든셀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포함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99C5A2C-2CAF-867D-EA60-1A6FE9E1788D}"/>
              </a:ext>
            </a:extLst>
          </p:cNvPr>
          <p:cNvCxnSpPr>
            <a:cxnSpLocks/>
          </p:cNvCxnSpPr>
          <p:nvPr/>
        </p:nvCxnSpPr>
        <p:spPr>
          <a:xfrm>
            <a:off x="5566299" y="4216893"/>
            <a:ext cx="714758" cy="24440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54BBC72-4220-F47A-C9F4-5EB79D37C5BE}"/>
              </a:ext>
            </a:extLst>
          </p:cNvPr>
          <p:cNvSpPr txBox="1"/>
          <p:nvPr/>
        </p:nvSpPr>
        <p:spPr>
          <a:xfrm>
            <a:off x="6011836" y="1121844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편성상세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610175-0CC0-A899-B40B-CC62B48685F4}"/>
              </a:ext>
            </a:extLst>
          </p:cNvPr>
          <p:cNvSpPr txBox="1"/>
          <p:nvPr/>
        </p:nvSpPr>
        <p:spPr>
          <a:xfrm>
            <a:off x="3076299" y="2167576"/>
            <a:ext cx="151155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소수점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자리 변경까지 노출로 변경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9C90F2F-1A2B-E388-93E6-A808D8CCC29A}"/>
              </a:ext>
            </a:extLst>
          </p:cNvPr>
          <p:cNvCxnSpPr>
            <a:cxnSpLocks/>
          </p:cNvCxnSpPr>
          <p:nvPr/>
        </p:nvCxnSpPr>
        <p:spPr>
          <a:xfrm flipH="1">
            <a:off x="1518975" y="2253273"/>
            <a:ext cx="1619842" cy="2428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9D639E66-41B5-FCB8-82C1-055C10894BCD}"/>
              </a:ext>
            </a:extLst>
          </p:cNvPr>
          <p:cNvCxnSpPr>
            <a:cxnSpLocks/>
          </p:cNvCxnSpPr>
          <p:nvPr/>
        </p:nvCxnSpPr>
        <p:spPr>
          <a:xfrm flipH="1">
            <a:off x="2770095" y="2360588"/>
            <a:ext cx="368722" cy="723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EE27C04-C777-4124-DD51-6ECF44E7C571}"/>
              </a:ext>
            </a:extLst>
          </p:cNvPr>
          <p:cNvSpPr txBox="1"/>
          <p:nvPr/>
        </p:nvSpPr>
        <p:spPr>
          <a:xfrm>
            <a:off x="4581401" y="2023027"/>
            <a:ext cx="1511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셀  사이즈 수정필요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A5D7E9C1-8346-2951-1693-6D8679107240}"/>
              </a:ext>
            </a:extLst>
          </p:cNvPr>
          <p:cNvCxnSpPr>
            <a:cxnSpLocks/>
          </p:cNvCxnSpPr>
          <p:nvPr/>
        </p:nvCxnSpPr>
        <p:spPr>
          <a:xfrm>
            <a:off x="5927411" y="2154600"/>
            <a:ext cx="2666173" cy="23812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5597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267855" y="107680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매출조회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3EB86B-512F-05D9-E575-0F33588CC2CF}"/>
              </a:ext>
            </a:extLst>
          </p:cNvPr>
          <p:cNvSpPr txBox="1"/>
          <p:nvPr/>
        </p:nvSpPr>
        <p:spPr>
          <a:xfrm>
            <a:off x="4582245" y="1076802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매출상세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 descr="텍스트, 스크린샷, 모바일 기기, 휴대 전화이(가) 표시된 사진&#10;&#10;자동 생성된 설명">
            <a:extLst>
              <a:ext uri="{FF2B5EF4-FFF2-40B4-BE49-F238E27FC236}">
                <a16:creationId xmlns:a16="http://schemas.microsoft.com/office/drawing/2014/main" id="{DA2D922F-F601-BCA6-9AA6-FDA5A383EFF5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55" y="1553495"/>
            <a:ext cx="2880000" cy="5040000"/>
          </a:xfrm>
          <a:prstGeom prst="rect">
            <a:avLst/>
          </a:prstGeom>
        </p:spPr>
      </p:pic>
      <p:pic>
        <p:nvPicPr>
          <p:cNvPr id="9" name="그림 8" descr="텍스트, 스크린샷, 메뉴, 번호이(가) 표시된 사진&#10;&#10;자동 생성된 설명">
            <a:extLst>
              <a:ext uri="{FF2B5EF4-FFF2-40B4-BE49-F238E27FC236}">
                <a16:creationId xmlns:a16="http://schemas.microsoft.com/office/drawing/2014/main" id="{5F35F370-878A-E57E-CC4E-B85AC396B7FE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47" y="1553495"/>
            <a:ext cx="2880000" cy="504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5AA11F7-CC0C-6586-220B-8C4586781C79}"/>
              </a:ext>
            </a:extLst>
          </p:cNvPr>
          <p:cNvSpPr txBox="1"/>
          <p:nvPr/>
        </p:nvSpPr>
        <p:spPr>
          <a:xfrm>
            <a:off x="2282935" y="3566604"/>
            <a:ext cx="415876" cy="27744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900"/>
              <a:t>선택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BF1387-EC52-1505-BA93-BC14CD1606ED}"/>
              </a:ext>
            </a:extLst>
          </p:cNvPr>
          <p:cNvSpPr txBox="1"/>
          <p:nvPr/>
        </p:nvSpPr>
        <p:spPr>
          <a:xfrm>
            <a:off x="3114687" y="3255247"/>
            <a:ext cx="11475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선택 문구 추가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사용자혼선으로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인한 요청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946F8D4-58C5-1B01-9D2B-EA3487C97B9D}"/>
              </a:ext>
            </a:extLst>
          </p:cNvPr>
          <p:cNvCxnSpPr>
            <a:cxnSpLocks/>
          </p:cNvCxnSpPr>
          <p:nvPr/>
        </p:nvCxnSpPr>
        <p:spPr>
          <a:xfrm flipH="1">
            <a:off x="2698811" y="3429000"/>
            <a:ext cx="449044" cy="20649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0A225E5-BCF2-C450-2DDB-5EFD654CE552}"/>
              </a:ext>
            </a:extLst>
          </p:cNvPr>
          <p:cNvSpPr txBox="1"/>
          <p:nvPr/>
        </p:nvSpPr>
        <p:spPr>
          <a:xfrm>
            <a:off x="3114687" y="4533697"/>
            <a:ext cx="11475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메뉴진입시 날짜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당일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~D-3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자동셋팅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수정도가능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※20230530~20230601</a:t>
            </a:r>
            <a:endParaRPr lang="ko-KR" altLang="en-US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74C7868-CBCC-AE08-5136-09FB94B86EAC}"/>
              </a:ext>
            </a:extLst>
          </p:cNvPr>
          <p:cNvCxnSpPr>
            <a:cxnSpLocks/>
          </p:cNvCxnSpPr>
          <p:nvPr/>
        </p:nvCxnSpPr>
        <p:spPr>
          <a:xfrm flipH="1">
            <a:off x="2698811" y="4992867"/>
            <a:ext cx="449044" cy="18900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0DE0483-422C-65D5-1334-94FE71E3CFAA}"/>
              </a:ext>
            </a:extLst>
          </p:cNvPr>
          <p:cNvSpPr txBox="1"/>
          <p:nvPr/>
        </p:nvSpPr>
        <p:spPr>
          <a:xfrm>
            <a:off x="3114687" y="5518222"/>
            <a:ext cx="1147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매출조회시작버튼 확대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(1.5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A0F3F57-5E48-7EFF-A4E1-8712222B7CF6}"/>
              </a:ext>
            </a:extLst>
          </p:cNvPr>
          <p:cNvCxnSpPr>
            <a:cxnSpLocks/>
            <a:stCxn id="20" idx="1"/>
          </p:cNvCxnSpPr>
          <p:nvPr/>
        </p:nvCxnSpPr>
        <p:spPr>
          <a:xfrm flipH="1" flipV="1">
            <a:off x="2541356" y="5553029"/>
            <a:ext cx="573331" cy="1652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AF45F31-5F93-0BED-F4F4-4D3EF16780B7}"/>
              </a:ext>
            </a:extLst>
          </p:cNvPr>
          <p:cNvSpPr txBox="1"/>
          <p:nvPr/>
        </p:nvSpPr>
        <p:spPr>
          <a:xfrm>
            <a:off x="3114687" y="2759476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셀서식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선구분요청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모든셀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포함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F2C305B-BB21-9676-F914-6DBFD47C6B6B}"/>
              </a:ext>
            </a:extLst>
          </p:cNvPr>
          <p:cNvCxnSpPr>
            <a:cxnSpLocks/>
          </p:cNvCxnSpPr>
          <p:nvPr/>
        </p:nvCxnSpPr>
        <p:spPr>
          <a:xfrm flipH="1">
            <a:off x="1376039" y="3005546"/>
            <a:ext cx="1788196" cy="4582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8297C20-2616-9881-E5A9-08B9F871A03E}"/>
              </a:ext>
            </a:extLst>
          </p:cNvPr>
          <p:cNvSpPr txBox="1"/>
          <p:nvPr/>
        </p:nvSpPr>
        <p:spPr>
          <a:xfrm>
            <a:off x="7436147" y="2559421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셀서식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선구분요청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모든셀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포함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C027F17D-F667-3D04-FDF1-66B4915E3B11}"/>
              </a:ext>
            </a:extLst>
          </p:cNvPr>
          <p:cNvCxnSpPr>
            <a:cxnSpLocks/>
          </p:cNvCxnSpPr>
          <p:nvPr/>
        </p:nvCxnSpPr>
        <p:spPr>
          <a:xfrm flipH="1">
            <a:off x="5557421" y="2792708"/>
            <a:ext cx="1875008" cy="36687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200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267855" y="107680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편성조회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9CA2F75E-F24D-8886-2E31-38DBF0B02B1B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55" y="1526959"/>
            <a:ext cx="2880000" cy="504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4BE0F3-68B2-CFC2-72D5-8B9A18E7472E}"/>
              </a:ext>
            </a:extLst>
          </p:cNvPr>
          <p:cNvSpPr txBox="1"/>
          <p:nvPr/>
        </p:nvSpPr>
        <p:spPr>
          <a:xfrm>
            <a:off x="3147855" y="2225502"/>
            <a:ext cx="11475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메뉴진입시 날짜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당일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자동셋팅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수정도가능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※20230601</a:t>
            </a:r>
            <a:endParaRPr lang="ko-KR" altLang="en-US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2C156FB-8C66-561B-118B-2408AE79AFE0}"/>
              </a:ext>
            </a:extLst>
          </p:cNvPr>
          <p:cNvCxnSpPr>
            <a:cxnSpLocks/>
          </p:cNvCxnSpPr>
          <p:nvPr/>
        </p:nvCxnSpPr>
        <p:spPr>
          <a:xfrm flipH="1">
            <a:off x="1997476" y="2684672"/>
            <a:ext cx="1183547" cy="19169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269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b5878a0-b018-451c-b44e-06cb84606f7e}" enabled="1" method="Privileged" siteId="{d4ffc887-d88d-41cc-bf6a-6bb47ec0f3c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Words>249</Words>
  <TotalTime>0</TotalTime>
  <Application>Microsoft Office PowerPoint</Application>
  <Template>Office Theme</Templ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강경민/IT기획팀/118131</dc:creator>
  <dcterms:modified xsi:type="dcterms:W3CDTF">2023-06-01T02:11:52Z</dcterms:modified>
  <dc:title/>
  <cp:lastModifiedBy>강경민(파트너) - IT기획팀</cp:lastModifiedBy>
  <dcterms:created xsi:type="dcterms:W3CDTF">2022-01-27T05:46:32Z</dcterms:created>
  <cp:revision>61</cp:revi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8273f6c-fbb7-4438-8f9d-b7c0de05cc1a_SiteId">
    <vt:lpwstr>d4ffc887-d88d-41cc-bf6a-6bb47ec0f3ca</vt:lpwstr>
  </property>
  <property fmtid="{D5CDD505-2E9C-101B-9397-08002B2CF9AE}" pid="3" name="MSIP_Label_18273f6c-fbb7-4438-8f9d-b7c0de05cc1a_SetDate">
    <vt:lpwstr>2023-05-24T02:40:00Z</vt:lpwstr>
  </property>
  <property fmtid="{D5CDD505-2E9C-101B-9397-08002B2CF9AE}" pid="4" name="MSIP_Label_18273f6c-fbb7-4438-8f9d-b7c0de05cc1a_Name">
    <vt:lpwstr/>
  </property>
  <property fmtid="{D5CDD505-2E9C-101B-9397-08002B2CF9AE}" pid="5" name="MSIP_Label_18273f6c-fbb7-4438-8f9d-b7c0de05cc1a_Method">
    <vt:lpwstr>Privileged</vt:lpwstr>
  </property>
  <property fmtid="{D5CDD505-2E9C-101B-9397-08002B2CF9AE}" pid="6" name="MSIP_Label_18273f6c-fbb7-4438-8f9d-b7c0de05cc1a_Enabled">
    <vt:lpwstr>true</vt:lpwstr>
  </property>
  <property fmtid="{D5CDD505-2E9C-101B-9397-08002B2CF9AE}" pid="7" name="MSIP_Label_18273f6c-fbb7-4438-8f9d-b7c0de05cc1a_ContentBits">
    <vt:lpwstr>8</vt:lpwstr>
  </property>
</Properties>
</file>